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1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3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5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3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3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3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6F72-80F5-45F0-AC84-E553A9F0421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DA32C-93CA-496F-9657-69C0363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7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mber.lk/" TargetMode="External"/><Relationship Id="rId2" Type="http://schemas.openxmlformats.org/officeDocument/2006/relationships/hyperlink" Target="https://www.chamber.lk/wp-content/uploads/2017/08/SLES-2017-Session-Summaries-All-session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s.lk/" TargetMode="External"/><Relationship Id="rId2" Type="http://schemas.openxmlformats.org/officeDocument/2006/relationships/hyperlink" Target="http://www.chamber.l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rldbank.org/en/country/srilanka" TargetMode="External"/><Relationship Id="rId4" Type="http://schemas.openxmlformats.org/officeDocument/2006/relationships/hyperlink" Target="https://www.adb.org/countries/sri-lanka/econom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KC5 -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3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Oxford Business Group Report on Sri Lanka</a:t>
            </a:r>
          </a:p>
          <a:p>
            <a:r>
              <a:rPr lang="en-US" dirty="0" smtClean="0"/>
              <a:t>Annual Report of the Central Bank of Sri Lanka</a:t>
            </a:r>
          </a:p>
          <a:p>
            <a:r>
              <a:rPr lang="en-US" dirty="0" smtClean="0"/>
              <a:t>Sri Lanka Economic Summit  2017 – Key Take </a:t>
            </a:r>
            <a:r>
              <a:rPr lang="en-US" dirty="0" err="1" smtClean="0"/>
              <a:t>Aways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https://www.chamber.lk/wp-content/uploads/2017/08/SLES-2017-Session-Summaries-All-sessions.pdf</a:t>
            </a:r>
            <a:endParaRPr lang="en-US" dirty="0" smtClean="0"/>
          </a:p>
          <a:p>
            <a:r>
              <a:rPr lang="en-US" dirty="0" smtClean="0"/>
              <a:t>Trade Intelligence for the Private Sector (TIPS)</a:t>
            </a:r>
          </a:p>
          <a:p>
            <a:pPr lvl="1"/>
            <a:r>
              <a:rPr lang="en-US" dirty="0" smtClean="0">
                <a:hlinkClick r:id="rId3"/>
              </a:rPr>
              <a:t>https://www.chamber.lk/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0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Bank of Sri Lanka</a:t>
            </a:r>
          </a:p>
          <a:p>
            <a:r>
              <a:rPr lang="en-US" dirty="0" smtClean="0"/>
              <a:t>Ceylon Chamber of Commerce – </a:t>
            </a:r>
            <a:r>
              <a:rPr lang="en-US" dirty="0" smtClean="0">
                <a:hlinkClick r:id="rId2"/>
              </a:rPr>
              <a:t>www.chamber.lk</a:t>
            </a:r>
            <a:endParaRPr lang="en-US" dirty="0" smtClean="0"/>
          </a:p>
          <a:p>
            <a:r>
              <a:rPr lang="en-US" dirty="0" smtClean="0"/>
              <a:t>Institute of Policy Studies of Sri Lanka – </a:t>
            </a:r>
            <a:r>
              <a:rPr lang="en-US" dirty="0" smtClean="0">
                <a:hlinkClick r:id="rId3"/>
              </a:rPr>
              <a:t>www.ips.lk</a:t>
            </a:r>
            <a:endParaRPr lang="en-US" dirty="0" smtClean="0"/>
          </a:p>
          <a:p>
            <a:r>
              <a:rPr lang="en-US" dirty="0" smtClean="0"/>
              <a:t>Asian Development Bank </a:t>
            </a:r>
          </a:p>
          <a:p>
            <a:pPr lvl="1"/>
            <a:r>
              <a:rPr lang="en-US" dirty="0" smtClean="0">
                <a:hlinkClick r:id="rId4"/>
              </a:rPr>
              <a:t>https://www.adb.org/countries/sri-lanka/economy</a:t>
            </a:r>
            <a:endParaRPr lang="en-US" dirty="0" smtClean="0"/>
          </a:p>
          <a:p>
            <a:r>
              <a:rPr lang="en-US" dirty="0" smtClean="0"/>
              <a:t>World Bank - </a:t>
            </a:r>
            <a:r>
              <a:rPr lang="en-US" dirty="0" smtClean="0">
                <a:hlinkClick r:id="rId5"/>
              </a:rPr>
              <a:t>http://www.worldbank.org/en/country/srilanka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0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81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KC5 - Assignment</vt:lpstr>
      <vt:lpstr>Additional References</vt:lpstr>
      <vt:lpstr>Useful Web Sites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Nishan Fernando</dc:creator>
  <cp:lastModifiedBy>Thashitha Wijesinghe</cp:lastModifiedBy>
  <cp:revision>5</cp:revision>
  <dcterms:created xsi:type="dcterms:W3CDTF">2017-09-12T10:36:40Z</dcterms:created>
  <dcterms:modified xsi:type="dcterms:W3CDTF">2017-09-13T03:38:08Z</dcterms:modified>
</cp:coreProperties>
</file>